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5143500" type="screen16x9"/>
  <p:notesSz cx="6858000" cy="9144000"/>
  <p:embeddedFontLst>
    <p:embeddedFont>
      <p:font typeface="Amatic SC" panose="00000500000000000000" pitchFamily="2" charset="-79"/>
      <p:regular r:id="rId43"/>
      <p:bold r:id="rId44"/>
    </p:embeddedFont>
    <p:embeddedFont>
      <p:font typeface="Didact Gothic" panose="00000500000000000000" pitchFamily="2" charset="0"/>
      <p:regular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Roboto Black" panose="02000000000000000000" pitchFamily="2" charset="0"/>
      <p:bold r:id="rId53"/>
      <p:boldItalic r:id="rId54"/>
    </p:embeddedFont>
    <p:embeddedFont>
      <p:font typeface="Roboto Light" panose="02000000000000000000" pitchFamily="2" charset="0"/>
      <p:regular r:id="rId55"/>
      <p:bold r:id="rId56"/>
      <p:italic r:id="rId57"/>
      <p:boldItalic r:id="rId58"/>
    </p:embeddedFont>
    <p:embeddedFont>
      <p:font typeface="Roboto Medium" panose="02000000000000000000" pitchFamily="2" charset="0"/>
      <p:regular r:id="rId59"/>
      <p:bold r:id="rId60"/>
      <p:italic r:id="rId61"/>
      <p:boldItalic r:id="rId62"/>
    </p:embeddedFont>
    <p:embeddedFont>
      <p:font typeface="Roboto Mono Thin" panose="00000009000000000000" pitchFamily="49" charset="0"/>
      <p:regular r:id="rId63"/>
      <p:bold r:id="rId64"/>
      <p:italic r:id="rId65"/>
      <p:boldItalic r:id="rId66"/>
    </p:embeddedFont>
    <p:embeddedFont>
      <p:font typeface="Roboto Thin"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91F258-DBBD-443F-88A0-0D44B7992537}">
  <a:tblStyle styleId="{5491F258-DBBD-443F-88A0-0D44B79925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font" Target="fonts/font9.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solidFill>
              </a:rPr>
              <a:t>APLIKASI MONITORING KEGIATAN KEAGAMAAN</a:t>
            </a:r>
            <a:endParaRPr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MI NURROHMAH BINA INSANI</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PETUNJUK PENGGUNAAN APLIKASI UNTUK ORANG TUA</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chemeClr val="accent1"/>
                </a:solidFill>
              </a:rPr>
              <a:t>Umpan</a:t>
            </a:r>
            <a:r>
              <a:rPr lang="en-US" dirty="0">
                <a:solidFill>
                  <a:schemeClr val="accent1"/>
                </a:solidFill>
              </a:rPr>
              <a:t> </a:t>
            </a:r>
            <a:r>
              <a:rPr lang="en-US" dirty="0" err="1">
                <a:solidFill>
                  <a:schemeClr val="accent1"/>
                </a:solidFill>
              </a:rPr>
              <a:t>balik</a:t>
            </a:r>
            <a:r>
              <a:rPr lang="en-US" dirty="0">
                <a:solidFill>
                  <a:schemeClr val="accent1"/>
                </a:solidFill>
              </a:rPr>
              <a:t> </a:t>
            </a:r>
            <a:r>
              <a:rPr lang="en-US" dirty="0" err="1">
                <a:solidFill>
                  <a:schemeClr val="accent1"/>
                </a:solidFill>
              </a:rPr>
              <a:t>untuk</a:t>
            </a:r>
            <a:r>
              <a:rPr lang="en-US" dirty="0">
                <a:solidFill>
                  <a:schemeClr val="accent1"/>
                </a:solidFill>
              </a:rPr>
              <a:t> monitoring </a:t>
            </a:r>
            <a:r>
              <a:rPr lang="en-US" dirty="0" err="1">
                <a:solidFill>
                  <a:schemeClr val="accent1"/>
                </a:solidFill>
              </a:rPr>
              <a:t>dari</a:t>
            </a:r>
            <a:r>
              <a:rPr lang="en-US" dirty="0">
                <a:solidFill>
                  <a:schemeClr val="accent1"/>
                </a:solidFill>
              </a:rPr>
              <a:t> guru</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chemeClr val="accent1"/>
                </a:solidFill>
              </a:rPr>
              <a:t>Mengontrol</a:t>
            </a:r>
            <a:r>
              <a:rPr lang="en-US" dirty="0">
                <a:solidFill>
                  <a:schemeClr val="accent1"/>
                </a:solidFill>
              </a:rPr>
              <a:t> data </a:t>
            </a:r>
            <a:r>
              <a:rPr lang="en-US" dirty="0" err="1">
                <a:solidFill>
                  <a:schemeClr val="accent1"/>
                </a:solidFill>
              </a:rPr>
              <a:t>profil</a:t>
            </a:r>
            <a:r>
              <a:rPr lang="en-US" dirty="0">
                <a:solidFill>
                  <a:schemeClr val="accent1"/>
                </a:solidFill>
              </a:rPr>
              <a:t> </a:t>
            </a:r>
            <a:r>
              <a:rPr lang="en-US" dirty="0" err="1">
                <a:solidFill>
                  <a:schemeClr val="accent1"/>
                </a:solidFill>
              </a:rPr>
              <a:t>pribadi</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i-FI" dirty="0">
                <a:solidFill>
                  <a:schemeClr val="accent1"/>
                </a:solidFill>
              </a:rPr>
              <a:t>https://www.monitoringminbi.my.id/</a:t>
            </a:r>
            <a:endParaRPr lang="en-US"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528638" y="3046600"/>
            <a:ext cx="2207112"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Halaman Utama pada </a:t>
            </a:r>
            <a:r>
              <a:rPr lang="en-US" dirty="0" err="1">
                <a:solidFill>
                  <a:schemeClr val="accent1"/>
                </a:solidFill>
              </a:rPr>
              <a:t>bagian</a:t>
            </a:r>
            <a:r>
              <a:rPr lang="en-US" dirty="0">
                <a:solidFill>
                  <a:schemeClr val="accent1"/>
                </a:solidFill>
              </a:rPr>
              <a:t> orang </a:t>
            </a:r>
            <a:r>
              <a:rPr lang="en-US" dirty="0" err="1">
                <a:solidFill>
                  <a:schemeClr val="accent1"/>
                </a:solidFill>
              </a:rPr>
              <a:t>tua</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Monitoring </a:t>
            </a:r>
            <a:r>
              <a:rPr lang="en-US" dirty="0" err="1">
                <a:solidFill>
                  <a:schemeClr val="accent1"/>
                </a:solidFill>
              </a:rPr>
              <a:t>Harian</a:t>
            </a:r>
            <a:endParaRPr lang="en-US" dirty="0">
              <a:solidFill>
                <a:schemeClr val="accent1"/>
              </a:solidFill>
            </a:endParaRPr>
          </a:p>
          <a:p>
            <a:pPr marL="0" lvl="0" indent="0" algn="r" rtl="0">
              <a:spcBef>
                <a:spcPts val="0"/>
              </a:spcBef>
              <a:spcAft>
                <a:spcPts val="0"/>
              </a:spcAft>
              <a:buClr>
                <a:schemeClr val="dk1"/>
              </a:buClr>
              <a:buSzPts val="1100"/>
              <a:buFont typeface="Arial"/>
              <a:buNone/>
            </a:pPr>
            <a:r>
              <a:rPr lang="en-US" dirty="0">
                <a:solidFill>
                  <a:schemeClr val="accent1"/>
                </a:solidFill>
              </a:rPr>
              <a:t>Monitoring </a:t>
            </a:r>
            <a:r>
              <a:rPr lang="en-US" dirty="0" err="1">
                <a:solidFill>
                  <a:schemeClr val="accent1"/>
                </a:solidFill>
              </a:rPr>
              <a:t>Keagamaan</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Dashboard</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Data Monitoring</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Feedback</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Profil</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 name="Title 2">
            <a:extLst>
              <a:ext uri="{FF2B5EF4-FFF2-40B4-BE49-F238E27FC236}">
                <a16:creationId xmlns:a16="http://schemas.microsoft.com/office/drawing/2014/main" id="{4F2FFB4F-AD0D-8781-B846-0EC8FB12692A}"/>
              </a:ext>
            </a:extLst>
          </p:cNvPr>
          <p:cNvSpPr>
            <a:spLocks noGrp="1"/>
          </p:cNvSpPr>
          <p:nvPr>
            <p:ph type="ctrTitle" idx="16"/>
          </p:nvPr>
        </p:nvSpPr>
        <p:spPr/>
        <p:txBody>
          <a:bodyPr/>
          <a:lstStyle/>
          <a:p>
            <a:r>
              <a:rPr lang="en-US" dirty="0"/>
              <a:t>LOGIN</a:t>
            </a:r>
            <a:endParaRPr lang="en-ID"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{5491F258-DBBD-443F-88A0-0D44B7992537}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{5491F258-DBBD-443F-88A0-0D44B7992537}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{5491F258-DBBD-443F-88A0-0D44B7992537}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{5491F258-DBBD-443F-88A0-0D44B7992537}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t>Mercury is the closest planet to the Sun and the smallest one in the Solar System—it’s only a bit larger than our Moon. The planet’s name has nothing to do with the liquid metal since it was</a:t>
            </a:r>
            <a:endParaRPr dirty="0"/>
          </a:p>
          <a:p>
            <a:pPr marL="0" lvl="0" indent="0" algn="l" rtl="0">
              <a:spcBef>
                <a:spcPts val="0"/>
              </a:spcBef>
              <a:spcAft>
                <a:spcPts val="0"/>
              </a:spcAft>
              <a:buClr>
                <a:schemeClr val="dk1"/>
              </a:buClr>
              <a:buSzPts val="1100"/>
              <a:buFont typeface="Arial"/>
              <a:buNone/>
            </a:pPr>
            <a:r>
              <a:rPr lang="es" dirty="0"/>
              <a:t>named after the Roman messenger god, Mercury.</a:t>
            </a: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1133</Words>
  <Application>Microsoft Office PowerPoint</Application>
  <PresentationFormat>On-screen Show (16:9)</PresentationFormat>
  <Paragraphs>213</Paragraphs>
  <Slides>38</Slides>
  <Notes>38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38</vt:i4>
      </vt:variant>
    </vt:vector>
  </HeadingPairs>
  <TitlesOfParts>
    <vt:vector size="52" baseType="lpstr">
      <vt:lpstr>Proxima Nova</vt:lpstr>
      <vt:lpstr>Arial</vt:lpstr>
      <vt:lpstr>Roboto Thin</vt:lpstr>
      <vt:lpstr>Proxima Nova Semibold</vt:lpstr>
      <vt:lpstr>Roboto Light</vt:lpstr>
      <vt:lpstr>Roboto Medium</vt:lpstr>
      <vt:lpstr>Didact Gothic</vt:lpstr>
      <vt:lpstr>Roboto Black</vt:lpstr>
      <vt:lpstr>Calibri</vt:lpstr>
      <vt:lpstr>Amatic SC</vt:lpstr>
      <vt:lpstr>Roboto Mono Thin</vt:lpstr>
      <vt:lpstr>WEB PROPOSAL</vt:lpstr>
      <vt:lpstr>SlidesGo Final Pages</vt:lpstr>
      <vt:lpstr>Slidesgo Final Pages</vt:lpstr>
      <vt:lpstr>APLIKASI MONITORING KEGIATAN KEAGAMAAN</vt:lpstr>
      <vt:lpstr>PETUNJUK PENGGUNAAN APLIKASI UNTUK ORANG TUA</vt:lpstr>
      <vt:lpstr>OUR COMPANY</vt:lpstr>
      <vt:lpstr>WHAT WE ARE WORKING ON</vt:lpstr>
      <vt:lpstr>ABOUT THE PROJECT</vt:lpstr>
      <vt:lpstr>—SOMEONE FAMOUS</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 MONITORING KEGIATAN KEAGAMAAN</dc:title>
  <dc:creator>Syifaul Haq Muhtar</dc:creator>
  <cp:lastModifiedBy>Syifaul Haq Muhtar</cp:lastModifiedBy>
  <cp:revision>3</cp:revision>
  <dcterms:modified xsi:type="dcterms:W3CDTF">2024-02-21T10:29:22Z</dcterms:modified>
</cp:coreProperties>
</file>